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0CD7B-4C7B-4165-9326-BCD08CCBDE7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D146C-93F0-4FDE-A3EF-5E449F474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0CD7B-4C7B-4165-9326-BCD08CCBDE7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D146C-93F0-4FDE-A3EF-5E449F474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0CD7B-4C7B-4165-9326-BCD08CCBDE7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D146C-93F0-4FDE-A3EF-5E449F474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0CD7B-4C7B-4165-9326-BCD08CCBDE7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D146C-93F0-4FDE-A3EF-5E449F474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0CD7B-4C7B-4165-9326-BCD08CCBDE7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D146C-93F0-4FDE-A3EF-5E449F474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0CD7B-4C7B-4165-9326-BCD08CCBDE7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D146C-93F0-4FDE-A3EF-5E449F474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0CD7B-4C7B-4165-9326-BCD08CCBDE7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D146C-93F0-4FDE-A3EF-5E449F474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0CD7B-4C7B-4165-9326-BCD08CCBDE7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D146C-93F0-4FDE-A3EF-5E449F474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0CD7B-4C7B-4165-9326-BCD08CCBDE7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D146C-93F0-4FDE-A3EF-5E449F474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0CD7B-4C7B-4165-9326-BCD08CCBDE7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D146C-93F0-4FDE-A3EF-5E449F474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0CD7B-4C7B-4165-9326-BCD08CCBDE7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D146C-93F0-4FDE-A3EF-5E449F474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EA0CD7B-4C7B-4165-9326-BCD08CCBDE7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9D146C-93F0-4FDE-A3EF-5E449F474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cs1EKJa648" TargetMode="External"/><Relationship Id="rId2" Type="http://schemas.openxmlformats.org/officeDocument/2006/relationships/hyperlink" Target="http://www.youtube.com/watch?v=4xzQ5vnvL-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AOXkzjtmn8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4191000" cy="2599394"/>
          </a:xfrm>
        </p:spPr>
        <p:txBody>
          <a:bodyPr/>
          <a:lstStyle/>
          <a:p>
            <a:r>
              <a:rPr lang="en-US" dirty="0" smtClean="0"/>
              <a:t>Peripheral Nervous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3773424" cy="914400"/>
          </a:xfrm>
        </p:spPr>
        <p:txBody>
          <a:bodyPr/>
          <a:lstStyle/>
          <a:p>
            <a:r>
              <a:rPr lang="en-US" dirty="0" smtClean="0"/>
              <a:t>Day 6</a:t>
            </a:r>
            <a:endParaRPr lang="en-US" dirty="0"/>
          </a:p>
        </p:txBody>
      </p:sp>
      <p:pic>
        <p:nvPicPr>
          <p:cNvPr id="4" name="Picture 2" descr="http://www.demosschiropractic.com/illus/autonomic-nervous-syste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04800"/>
            <a:ext cx="4524375" cy="622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 #5 Trigeminal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0352"/>
            <a:ext cx="6553200" cy="49560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Largest</a:t>
            </a:r>
          </a:p>
          <a:p>
            <a:r>
              <a:rPr lang="en-US" dirty="0" smtClean="0"/>
              <a:t>3 divisions</a:t>
            </a:r>
          </a:p>
          <a:p>
            <a:pPr lvl="1"/>
            <a:r>
              <a:rPr lang="en-US" dirty="0" smtClean="0"/>
              <a:t>Ophthalmic: brings impulses </a:t>
            </a:r>
            <a:r>
              <a:rPr lang="en-US" smtClean="0"/>
              <a:t>to </a:t>
            </a:r>
            <a:r>
              <a:rPr lang="en-US" smtClean="0"/>
              <a:t>brain </a:t>
            </a:r>
            <a:r>
              <a:rPr lang="en-US" dirty="0" smtClean="0"/>
              <a:t>from surface of eye lids, tear glands, skin on anterior scalp, forehead, and upper eyelids</a:t>
            </a:r>
          </a:p>
          <a:p>
            <a:pPr lvl="1"/>
            <a:r>
              <a:rPr lang="en-US" dirty="0" smtClean="0"/>
              <a:t>Maxillary: carries sensory impulses from upper teeth, upper gum, upper lip, mucus lining of palate, and skin on face</a:t>
            </a:r>
          </a:p>
          <a:p>
            <a:pPr lvl="1"/>
            <a:r>
              <a:rPr lang="en-US" dirty="0" err="1" smtClean="0"/>
              <a:t>Mandibular</a:t>
            </a:r>
            <a:r>
              <a:rPr lang="en-US" dirty="0" smtClean="0"/>
              <a:t>: both motor and sensory fibers	</a:t>
            </a:r>
          </a:p>
          <a:p>
            <a:pPr lvl="2"/>
            <a:r>
              <a:rPr lang="en-US" dirty="0" smtClean="0"/>
              <a:t>Sensory-import from behind ears, skin of jaw, lower teeth, lower gum, and lower lip</a:t>
            </a:r>
          </a:p>
          <a:p>
            <a:pPr lvl="2"/>
            <a:r>
              <a:rPr lang="en-US" dirty="0" smtClean="0"/>
              <a:t>Motor-muscles of mastication (chewing) and in the floor of the mouth</a:t>
            </a:r>
            <a:endParaRPr lang="en-US" dirty="0"/>
          </a:p>
        </p:txBody>
      </p:sp>
      <p:pic>
        <p:nvPicPr>
          <p:cNvPr id="5122" name="Picture 2" descr="http://www.ucc-ny.com/images/trigeminal-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9875" y="0"/>
            <a:ext cx="2524125" cy="2209800"/>
          </a:xfrm>
          <a:prstGeom prst="rect">
            <a:avLst/>
          </a:prstGeom>
          <a:noFill/>
        </p:spPr>
      </p:pic>
      <p:pic>
        <p:nvPicPr>
          <p:cNvPr id="5" name="Picture 2" descr="http://www.braininjury.com/images/cranialnerveinju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1852" y="2971800"/>
            <a:ext cx="2442148" cy="25908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8686800" y="4343400"/>
            <a:ext cx="4572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 #6 </a:t>
            </a:r>
            <a:r>
              <a:rPr lang="en-US" dirty="0" err="1" smtClean="0"/>
              <a:t>Abducens</a:t>
            </a:r>
            <a:r>
              <a:rPr lang="en-US" dirty="0" smtClean="0"/>
              <a:t>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</a:t>
            </a:r>
          </a:p>
          <a:p>
            <a:r>
              <a:rPr lang="en-US" dirty="0" smtClean="0"/>
              <a:t>Supplies rest of motor impulses to move eye</a:t>
            </a:r>
          </a:p>
          <a:p>
            <a:endParaRPr lang="en-US" dirty="0"/>
          </a:p>
        </p:txBody>
      </p:sp>
      <p:pic>
        <p:nvPicPr>
          <p:cNvPr id="4098" name="Picture 2" descr="http://www.med.yale.edu/caim/cnerves/cn6/cn6_graphics/cn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4648200" cy="3501354"/>
          </a:xfrm>
          <a:prstGeom prst="rect">
            <a:avLst/>
          </a:prstGeom>
          <a:noFill/>
        </p:spPr>
      </p:pic>
      <p:pic>
        <p:nvPicPr>
          <p:cNvPr id="5" name="Picture 2" descr="http://www.braininjury.com/images/cranialnerveinju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904999"/>
            <a:ext cx="3276600" cy="3476045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924800" y="4038600"/>
            <a:ext cx="4572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 #7 Facial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taste receptors on anterior 2/3 of tongue</a:t>
            </a:r>
          </a:p>
          <a:p>
            <a:r>
              <a:rPr lang="en-US" dirty="0" smtClean="0"/>
              <a:t>Motor impulses for facial expression</a:t>
            </a:r>
          </a:p>
          <a:p>
            <a:r>
              <a:rPr lang="en-US" dirty="0" smtClean="0"/>
              <a:t>ANS-secretion of salivary and tear glands</a:t>
            </a:r>
            <a:endParaRPr lang="en-US" dirty="0"/>
          </a:p>
        </p:txBody>
      </p:sp>
      <p:pic>
        <p:nvPicPr>
          <p:cNvPr id="3074" name="Picture 2" descr="http://upload.wikimedia.org/wikipedia/commons/0/08/Head_facial_nerve_branch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514600"/>
            <a:ext cx="3455698" cy="2895600"/>
          </a:xfrm>
          <a:prstGeom prst="rect">
            <a:avLst/>
          </a:prstGeom>
          <a:noFill/>
        </p:spPr>
      </p:pic>
      <p:pic>
        <p:nvPicPr>
          <p:cNvPr id="5" name="Picture 2" descr="http://www.braininjury.com/images/cranialnerveinju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62201"/>
            <a:ext cx="3016771" cy="32004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086600" y="4419600"/>
            <a:ext cx="4572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CN #8 </a:t>
            </a:r>
            <a:r>
              <a:rPr lang="en-US" dirty="0" err="1" smtClean="0"/>
              <a:t>Vestibulocochlear</a:t>
            </a:r>
            <a:r>
              <a:rPr lang="en-US" dirty="0" smtClean="0"/>
              <a:t>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branches</a:t>
            </a:r>
          </a:p>
          <a:p>
            <a:pPr lvl="1"/>
            <a:r>
              <a:rPr lang="en-US" dirty="0" smtClean="0"/>
              <a:t>Vestibular: inner ear, aid reflexes to help maintain equilibrium</a:t>
            </a:r>
          </a:p>
          <a:p>
            <a:pPr lvl="1"/>
            <a:r>
              <a:rPr lang="en-US" dirty="0" smtClean="0"/>
              <a:t>Cochlear-inner ear, house hearing receptors</a:t>
            </a:r>
            <a:endParaRPr lang="en-US" dirty="0"/>
          </a:p>
        </p:txBody>
      </p:sp>
      <p:pic>
        <p:nvPicPr>
          <p:cNvPr id="2050" name="Picture 2" descr="http://media-2.web.britannica.com/eb-media/04/14304-004-6C1B7EB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4650797" cy="3124200"/>
          </a:xfrm>
          <a:prstGeom prst="rect">
            <a:avLst/>
          </a:prstGeom>
          <a:noFill/>
        </p:spPr>
      </p:pic>
      <p:pic>
        <p:nvPicPr>
          <p:cNvPr id="5" name="Picture 2" descr="http://www.braininjury.com/images/cranialnerveinju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209800"/>
            <a:ext cx="3016771" cy="32004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620000" y="4419600"/>
            <a:ext cx="8382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CN #9 </a:t>
            </a:r>
            <a:r>
              <a:rPr lang="en-US" dirty="0" err="1" smtClean="0"/>
              <a:t>Glossopharyngeal</a:t>
            </a:r>
            <a:r>
              <a:rPr lang="en-US" dirty="0" smtClean="0"/>
              <a:t>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Tongue and Pharynx</a:t>
            </a:r>
          </a:p>
          <a:p>
            <a:r>
              <a:rPr lang="en-US" dirty="0" smtClean="0"/>
              <a:t>Carry impulses from linings of pharynx, tonsils, posterior 1/3 of tongue to brain</a:t>
            </a:r>
          </a:p>
          <a:p>
            <a:r>
              <a:rPr lang="en-US" dirty="0" smtClean="0"/>
              <a:t>swallowing</a:t>
            </a:r>
            <a:endParaRPr lang="en-US" dirty="0"/>
          </a:p>
        </p:txBody>
      </p:sp>
      <p:pic>
        <p:nvPicPr>
          <p:cNvPr id="1026" name="Picture 2" descr="http://bohone09.wikispaces.com/file/view/glossopharyngeal_nerve_9.jpg/83766843/glossopharyngeal_nerve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907524"/>
            <a:ext cx="4876800" cy="3655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 #10 </a:t>
            </a:r>
            <a:r>
              <a:rPr lang="en-US" dirty="0" err="1" smtClean="0"/>
              <a:t>Vagus</a:t>
            </a:r>
            <a:r>
              <a:rPr lang="en-US" dirty="0" smtClean="0"/>
              <a:t>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SNS and ANS</a:t>
            </a:r>
          </a:p>
          <a:p>
            <a:r>
              <a:rPr lang="en-US" dirty="0" smtClean="0"/>
              <a:t>SNS-carries impulses to muscles of larynx, speech and swallowing</a:t>
            </a:r>
          </a:p>
          <a:p>
            <a:r>
              <a:rPr lang="en-US" dirty="0" smtClean="0"/>
              <a:t>ANS-Supply heart and many smooth muscles and glands in thorax and abdomen.</a:t>
            </a:r>
            <a:endParaRPr lang="en-US" dirty="0"/>
          </a:p>
        </p:txBody>
      </p:sp>
      <p:pic>
        <p:nvPicPr>
          <p:cNvPr id="30722" name="Picture 2" descr="http://tomdiaz.files.wordpress.com/2009/06/vagus_nerv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124200"/>
            <a:ext cx="2971800" cy="2377440"/>
          </a:xfrm>
          <a:prstGeom prst="rect">
            <a:avLst/>
          </a:prstGeom>
          <a:noFill/>
        </p:spPr>
      </p:pic>
      <p:pic>
        <p:nvPicPr>
          <p:cNvPr id="5" name="Picture 2" descr="http://www.braininjury.com/images/cranialnerveinju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9821" y="2819400"/>
            <a:ext cx="2585804" cy="2743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772400" y="5029200"/>
            <a:ext cx="668825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 #11 Accessory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Cranial branch joins </a:t>
            </a:r>
            <a:r>
              <a:rPr lang="en-US" dirty="0" err="1" smtClean="0"/>
              <a:t>vagus</a:t>
            </a:r>
            <a:r>
              <a:rPr lang="en-US" dirty="0" smtClean="0"/>
              <a:t> nerve and carries impulses to soft palate, pharynx, and larynx</a:t>
            </a:r>
          </a:p>
          <a:p>
            <a:r>
              <a:rPr lang="en-US" dirty="0" smtClean="0"/>
              <a:t>Spinal branch supplies motor fibers to </a:t>
            </a:r>
            <a:r>
              <a:rPr lang="en-US" dirty="0" err="1" smtClean="0"/>
              <a:t>trapezuis</a:t>
            </a:r>
            <a:r>
              <a:rPr lang="en-US" dirty="0" smtClean="0"/>
              <a:t> and </a:t>
            </a:r>
            <a:r>
              <a:rPr lang="en-US" dirty="0" err="1" smtClean="0"/>
              <a:t>sternocleidomastoid</a:t>
            </a:r>
            <a:r>
              <a:rPr lang="en-US" dirty="0" smtClean="0"/>
              <a:t> muscles</a:t>
            </a:r>
            <a:endParaRPr lang="en-US" dirty="0"/>
          </a:p>
        </p:txBody>
      </p:sp>
      <p:pic>
        <p:nvPicPr>
          <p:cNvPr id="29698" name="Picture 2" descr="http://www.medical-look.com/systems_images/Accessory_ner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819400"/>
            <a:ext cx="2667000" cy="2667000"/>
          </a:xfrm>
          <a:prstGeom prst="rect">
            <a:avLst/>
          </a:prstGeom>
          <a:noFill/>
        </p:spPr>
      </p:pic>
      <p:pic>
        <p:nvPicPr>
          <p:cNvPr id="5" name="Picture 2" descr="http://www.braininjury.com/images/cranialnerveinju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819400"/>
            <a:ext cx="2585804" cy="2743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636975" y="5181600"/>
            <a:ext cx="668825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 #12 Hypoglossal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tongue in speaking, chewing and swallowing</a:t>
            </a:r>
            <a:endParaRPr lang="en-US" dirty="0"/>
          </a:p>
        </p:txBody>
      </p:sp>
      <p:pic>
        <p:nvPicPr>
          <p:cNvPr id="28674" name="Picture 2" descr="http://www.imaios.com/var/ezwebin_site/storage/images/media/images/e-anatomy/cranial-nerves-anatomy-diagrams/12-hypoglossal-nerve-anatomical-picture-en/2571205-1-eng-GB/12-hypoglossal-nerve-anatomical-picture-en_medical5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143000"/>
            <a:ext cx="4876800" cy="3857625"/>
          </a:xfrm>
          <a:prstGeom prst="rect">
            <a:avLst/>
          </a:prstGeom>
          <a:noFill/>
        </p:spPr>
      </p:pic>
      <p:pic>
        <p:nvPicPr>
          <p:cNvPr id="5" name="Picture 2" descr="http://www.braininjury.com/images/cranialnerveinju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3663222" cy="3886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2807461" y="4876800"/>
            <a:ext cx="926339" cy="269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20000" y="1447800"/>
            <a:ext cx="1295400" cy="269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PNS</a:t>
            </a:r>
          </a:p>
          <a:p>
            <a:r>
              <a:rPr lang="en-US" dirty="0" smtClean="0"/>
              <a:t>Distinguish between somatic and autonomic nerve fibers</a:t>
            </a:r>
          </a:p>
          <a:p>
            <a:r>
              <a:rPr lang="en-US" dirty="0" smtClean="0"/>
              <a:t>Name the cranial nerves, and list the major functions of each. (QUIZ NEXT CLASS OVER ALL 12)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/>
          <a:lstStyle/>
          <a:p>
            <a:r>
              <a:rPr lang="en-US" dirty="0" smtClean="0"/>
              <a:t>Nerves that branch out of CNS</a:t>
            </a:r>
          </a:p>
          <a:p>
            <a:r>
              <a:rPr lang="en-US" dirty="0" smtClean="0"/>
              <a:t>Includes:</a:t>
            </a:r>
          </a:p>
          <a:p>
            <a:pPr lvl="1"/>
            <a:r>
              <a:rPr lang="en-US" dirty="0" smtClean="0"/>
              <a:t>Cranial Nerves-arise from brain</a:t>
            </a:r>
          </a:p>
          <a:p>
            <a:pPr lvl="1"/>
            <a:r>
              <a:rPr lang="en-US" dirty="0" smtClean="0"/>
              <a:t>Spinal Nerves-arise from spinal cord</a:t>
            </a:r>
          </a:p>
          <a:p>
            <a:r>
              <a:rPr lang="en-US" dirty="0" smtClean="0"/>
              <a:t>Subdivided</a:t>
            </a:r>
          </a:p>
          <a:p>
            <a:pPr lvl="1"/>
            <a:r>
              <a:rPr lang="en-US" dirty="0" smtClean="0"/>
              <a:t>Somatic Nervous System (SNS)</a:t>
            </a:r>
          </a:p>
          <a:p>
            <a:pPr lvl="2"/>
            <a:r>
              <a:rPr lang="en-US" dirty="0" smtClean="0"/>
              <a:t>Cranial and spinal nerves that connect CNS to skin and skeletal muscles, Conscious activity</a:t>
            </a:r>
          </a:p>
          <a:p>
            <a:pPr lvl="1"/>
            <a:r>
              <a:rPr lang="en-US" dirty="0" smtClean="0"/>
              <a:t>Autonomic Nervous System(ANS)</a:t>
            </a:r>
          </a:p>
          <a:p>
            <a:pPr lvl="2"/>
            <a:r>
              <a:rPr lang="en-US" dirty="0" smtClean="0"/>
              <a:t>CNS to viscera (organs), unconscious </a:t>
            </a:r>
            <a:r>
              <a:rPr lang="en-US" dirty="0" err="1" smtClean="0"/>
              <a:t>activites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Cranial Nerve Songs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http://www.youtube.com/watch?v=4xzQ5vnvL-o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http://www.youtube.com/watch?v=ncs1EKJa648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http://www.youtube.com/watch?v=MAOXkzjtmn8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Cranial Nerves from Kirkwood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518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Cranial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/>
          <a:lstStyle/>
          <a:p>
            <a:r>
              <a:rPr lang="en-US" dirty="0" smtClean="0"/>
              <a:t>12 pairs</a:t>
            </a:r>
          </a:p>
          <a:p>
            <a:r>
              <a:rPr lang="en-US" dirty="0" smtClean="0"/>
              <a:t>Arise from underside of brain</a:t>
            </a:r>
          </a:p>
          <a:p>
            <a:r>
              <a:rPr lang="en-US" dirty="0" smtClean="0"/>
              <a:t>All originate from brain stem except 1</a:t>
            </a:r>
            <a:r>
              <a:rPr lang="en-US" baseline="30000" dirty="0" smtClean="0"/>
              <a:t>st</a:t>
            </a:r>
            <a:r>
              <a:rPr lang="en-US" dirty="0" smtClean="0"/>
              <a:t> pair (cerebrum)</a:t>
            </a:r>
          </a:p>
          <a:p>
            <a:r>
              <a:rPr lang="en-US" dirty="0" smtClean="0"/>
              <a:t>Most are mixed nerves but some are strictly sensory or motor</a:t>
            </a:r>
          </a:p>
          <a:p>
            <a:r>
              <a:rPr lang="en-US" dirty="0" smtClean="0"/>
              <a:t>Name and Number</a:t>
            </a:r>
          </a:p>
          <a:p>
            <a:pPr lvl="1"/>
            <a:r>
              <a:rPr lang="en-US" dirty="0" smtClean="0"/>
              <a:t>Number is assigned based on where they arise from in order from front to back of the brain</a:t>
            </a:r>
          </a:p>
          <a:p>
            <a:pPr lvl="1"/>
            <a:r>
              <a:rPr lang="en-US" dirty="0" smtClean="0"/>
              <a:t>Name describes primary function/general distribution of fibers.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 #1 Olfactory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sense of smell</a:t>
            </a:r>
          </a:p>
          <a:p>
            <a:r>
              <a:rPr lang="en-US" dirty="0" smtClean="0"/>
              <a:t>Only sensory neurons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9218" name="Picture 2" descr="http://www.braininjury.com/images/cranialnerveinju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3505200" cy="3718560"/>
          </a:xfrm>
          <a:prstGeom prst="rect">
            <a:avLst/>
          </a:prstGeom>
          <a:noFill/>
        </p:spPr>
      </p:pic>
      <p:pic>
        <p:nvPicPr>
          <p:cNvPr id="9220" name="Picture 4" descr="http://img.tfd.com/MosbyMD/thumb/olfactory_ner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752600"/>
            <a:ext cx="3941379" cy="32004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3810000" y="1981200"/>
            <a:ext cx="6858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CN#2 Optic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</a:p>
          <a:p>
            <a:endParaRPr lang="en-US" dirty="0"/>
          </a:p>
        </p:txBody>
      </p:sp>
      <p:pic>
        <p:nvPicPr>
          <p:cNvPr id="4" name="Picture 2" descr="http://www.braininjury.com/images/cranialnerveinju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3505200" cy="371856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581400" y="2133600"/>
            <a:ext cx="6858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http://www.msstrength.com/wp-content/themes/zen/images/optic_ner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371600"/>
            <a:ext cx="4057650" cy="3742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 #3 </a:t>
            </a:r>
            <a:r>
              <a:rPr lang="en-US" dirty="0" err="1" smtClean="0"/>
              <a:t>Oculomotor</a:t>
            </a:r>
            <a:r>
              <a:rPr lang="en-US" dirty="0" smtClean="0"/>
              <a:t>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Voluntary-Raises eyelid, moves eye</a:t>
            </a:r>
          </a:p>
          <a:p>
            <a:r>
              <a:rPr lang="en-US" dirty="0" smtClean="0"/>
              <a:t>Involuntary-adjust light entering and focuses lens</a:t>
            </a:r>
          </a:p>
          <a:p>
            <a:endParaRPr lang="en-US" dirty="0"/>
          </a:p>
        </p:txBody>
      </p:sp>
      <p:pic>
        <p:nvPicPr>
          <p:cNvPr id="7170" name="Picture 2" descr="http://www.clinicalexams.co.uk/images/oculomotor_nerv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4600575" cy="3448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 #4 </a:t>
            </a:r>
            <a:r>
              <a:rPr lang="en-US" dirty="0" err="1" smtClean="0"/>
              <a:t>Trochlear</a:t>
            </a:r>
            <a:r>
              <a:rPr lang="en-US" dirty="0" smtClean="0"/>
              <a:t>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Smallest</a:t>
            </a:r>
          </a:p>
          <a:p>
            <a:r>
              <a:rPr lang="en-US" dirty="0" smtClean="0"/>
              <a:t>Moves parts of eye that #3 doesn’t</a:t>
            </a:r>
          </a:p>
          <a:p>
            <a:endParaRPr lang="en-US" dirty="0"/>
          </a:p>
        </p:txBody>
      </p:sp>
      <p:pic>
        <p:nvPicPr>
          <p:cNvPr id="6146" name="Picture 2" descr="http://img.tfd.com/MosbyMD/thumb/trochlear_ner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057400"/>
            <a:ext cx="4210050" cy="2930195"/>
          </a:xfrm>
          <a:prstGeom prst="rect">
            <a:avLst/>
          </a:prstGeom>
          <a:noFill/>
        </p:spPr>
      </p:pic>
      <p:pic>
        <p:nvPicPr>
          <p:cNvPr id="5" name="Picture 2" descr="http://www.braininjury.com/images/cranialnerveinju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3505200" cy="371856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3581400" y="3200400"/>
            <a:ext cx="533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</TotalTime>
  <Words>439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Peripheral Nervous System</vt:lpstr>
      <vt:lpstr>PNS</vt:lpstr>
      <vt:lpstr>Cranial Nerve Songs</vt:lpstr>
      <vt:lpstr>http://www.youtube.com/watch?v=MAOXkzjtmn8</vt:lpstr>
      <vt:lpstr>Cranial Nerves</vt:lpstr>
      <vt:lpstr>CN #1 Olfactory Nerves</vt:lpstr>
      <vt:lpstr>CN#2 Optic Nerves</vt:lpstr>
      <vt:lpstr>CN #3 Oculomotor Nerves</vt:lpstr>
      <vt:lpstr>CN #4 Trochlear Nerves</vt:lpstr>
      <vt:lpstr>CN #5 Trigeminal Nerves</vt:lpstr>
      <vt:lpstr>CN #6 Abducens Nerves</vt:lpstr>
      <vt:lpstr>CN #7 Facial Nerves</vt:lpstr>
      <vt:lpstr>CN #8 Vestibulocochlear Nerves</vt:lpstr>
      <vt:lpstr>CN #9 Glossopharyngeal Nerves</vt:lpstr>
      <vt:lpstr>CN #10 Vagus Nerves</vt:lpstr>
      <vt:lpstr>CN #11 Accessory Nerves</vt:lpstr>
      <vt:lpstr>CN #12 Hypoglossal Nerves</vt:lpstr>
      <vt:lpstr>Review</vt:lpstr>
    </vt:vector>
  </TitlesOfParts>
  <Company>Western Dubuque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Peripheral Nervous System</dc:title>
  <dc:creator>Western Dubuque</dc:creator>
  <cp:lastModifiedBy>Western Dubuque Schools</cp:lastModifiedBy>
  <cp:revision>19</cp:revision>
  <dcterms:created xsi:type="dcterms:W3CDTF">2010-01-27T15:38:16Z</dcterms:created>
  <dcterms:modified xsi:type="dcterms:W3CDTF">2011-01-05T16:45:15Z</dcterms:modified>
</cp:coreProperties>
</file>